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Lst>
  <p:sldSz cx="10080625" cy="5670550"/>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24" name="PlaceHolder 2"/>
          <p:cNvSpPr>
            <a:spLocks noGrp="1"/>
          </p:cNvSpPr>
          <p:nvPr>
            <p:ph/>
          </p:nvPr>
        </p:nvSpPr>
        <p:spPr>
          <a:xfrm>
            <a:off x="504000" y="1326600"/>
            <a:ext cx="907200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25" name="PlaceHolder 3"/>
          <p:cNvSpPr>
            <a:spLocks noGrp="1"/>
          </p:cNvSpPr>
          <p:nvPr>
            <p:ph/>
          </p:nvPr>
        </p:nvSpPr>
        <p:spPr>
          <a:xfrm>
            <a:off x="504000" y="3044520"/>
            <a:ext cx="907200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27" name="PlaceHolder 2"/>
          <p:cNvSpPr>
            <a:spLocks noGrp="1"/>
          </p:cNvSpPr>
          <p:nvPr>
            <p:ph/>
          </p:nvPr>
        </p:nvSpPr>
        <p:spPr>
          <a:xfrm>
            <a:off x="50400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28" name="PlaceHolder 3"/>
          <p:cNvSpPr>
            <a:spLocks noGrp="1"/>
          </p:cNvSpPr>
          <p:nvPr>
            <p:ph/>
          </p:nvPr>
        </p:nvSpPr>
        <p:spPr>
          <a:xfrm>
            <a:off x="515268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29" name="PlaceHolder 4"/>
          <p:cNvSpPr>
            <a:spLocks noGrp="1"/>
          </p:cNvSpPr>
          <p:nvPr>
            <p:ph/>
          </p:nvPr>
        </p:nvSpPr>
        <p:spPr>
          <a:xfrm>
            <a:off x="50400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30" name="PlaceHolder 5"/>
          <p:cNvSpPr>
            <a:spLocks noGrp="1"/>
          </p:cNvSpPr>
          <p:nvPr>
            <p:ph/>
          </p:nvPr>
        </p:nvSpPr>
        <p:spPr>
          <a:xfrm>
            <a:off x="515268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32" name="PlaceHolder 2"/>
          <p:cNvSpPr>
            <a:spLocks noGrp="1"/>
          </p:cNvSpPr>
          <p:nvPr>
            <p:ph/>
          </p:nvPr>
        </p:nvSpPr>
        <p:spPr>
          <a:xfrm>
            <a:off x="504000" y="132660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33" name="PlaceHolder 3"/>
          <p:cNvSpPr>
            <a:spLocks noGrp="1"/>
          </p:cNvSpPr>
          <p:nvPr>
            <p:ph/>
          </p:nvPr>
        </p:nvSpPr>
        <p:spPr>
          <a:xfrm>
            <a:off x="3571560" y="132660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34" name="PlaceHolder 4"/>
          <p:cNvSpPr>
            <a:spLocks noGrp="1"/>
          </p:cNvSpPr>
          <p:nvPr>
            <p:ph/>
          </p:nvPr>
        </p:nvSpPr>
        <p:spPr>
          <a:xfrm>
            <a:off x="6639120" y="132660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35" name="PlaceHolder 5"/>
          <p:cNvSpPr>
            <a:spLocks noGrp="1"/>
          </p:cNvSpPr>
          <p:nvPr>
            <p:ph/>
          </p:nvPr>
        </p:nvSpPr>
        <p:spPr>
          <a:xfrm>
            <a:off x="504000" y="304452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36" name="PlaceHolder 6"/>
          <p:cNvSpPr>
            <a:spLocks noGrp="1"/>
          </p:cNvSpPr>
          <p:nvPr>
            <p:ph/>
          </p:nvPr>
        </p:nvSpPr>
        <p:spPr>
          <a:xfrm>
            <a:off x="3571560" y="304452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37" name="PlaceHolder 7"/>
          <p:cNvSpPr>
            <a:spLocks noGrp="1"/>
          </p:cNvSpPr>
          <p:nvPr>
            <p:ph/>
          </p:nvPr>
        </p:nvSpPr>
        <p:spPr>
          <a:xfrm>
            <a:off x="6639120" y="304452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41" name="PlaceHolder 2"/>
          <p:cNvSpPr>
            <a:spLocks noGrp="1"/>
          </p:cNvSpPr>
          <p:nvPr>
            <p:ph type="subTitle"/>
          </p:nvPr>
        </p:nvSpPr>
        <p:spPr>
          <a:xfrm>
            <a:off x="504000" y="1326600"/>
            <a:ext cx="9072000" cy="3288600"/>
          </a:xfrm>
          <a:prstGeom prst="rect">
            <a:avLst/>
          </a:prstGeom>
          <a:noFill/>
          <a:ln w="0">
            <a:noFill/>
          </a:ln>
        </p:spPr>
        <p:txBody>
          <a:bodyPr lIns="0" tIns="0" rIns="0" bIns="0" anchor="ctr">
            <a:noAutofit/>
          </a:bodyPr>
          <a:lstStyle/>
          <a:p>
            <a:pPr indent="0" algn="ctr">
              <a:buNone/>
            </a:pPr>
            <a:endParaRPr lang="pl-PL" sz="3200" b="0" strike="noStrike" spc="-1">
              <a:solidFill>
                <a:srgbClr val="000000"/>
              </a:solid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43" name="PlaceHolder 2"/>
          <p:cNvSpPr>
            <a:spLocks noGrp="1"/>
          </p:cNvSpPr>
          <p:nvPr>
            <p:ph/>
          </p:nvPr>
        </p:nvSpPr>
        <p:spPr>
          <a:xfrm>
            <a:off x="504000" y="1326600"/>
            <a:ext cx="907200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45" name="PlaceHolder 2"/>
          <p:cNvSpPr>
            <a:spLocks noGrp="1"/>
          </p:cNvSpPr>
          <p:nvPr>
            <p:ph/>
          </p:nvPr>
        </p:nvSpPr>
        <p:spPr>
          <a:xfrm>
            <a:off x="50400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46" name="PlaceHolder 3"/>
          <p:cNvSpPr>
            <a:spLocks noGrp="1"/>
          </p:cNvSpPr>
          <p:nvPr>
            <p:ph/>
          </p:nvPr>
        </p:nvSpPr>
        <p:spPr>
          <a:xfrm>
            <a:off x="515268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504000" y="2376360"/>
            <a:ext cx="9072360" cy="4390200"/>
          </a:xfrm>
          <a:prstGeom prst="rect">
            <a:avLst/>
          </a:prstGeom>
          <a:noFill/>
          <a:ln w="0">
            <a:noFill/>
          </a:ln>
        </p:spPr>
        <p:txBody>
          <a:bodyPr lIns="0" tIns="0" rIns="0" bIns="0" anchor="ctr">
            <a:noAutofit/>
          </a:bodyPr>
          <a:lstStyle/>
          <a:p>
            <a:pPr algn="ctr"/>
            <a:endParaRPr lang="pl-PL" sz="3200" b="0" strike="noStrike" spc="-1">
              <a:solidFill>
                <a:srgbClr val="000000"/>
              </a:solid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50" name="PlaceHolder 2"/>
          <p:cNvSpPr>
            <a:spLocks noGrp="1"/>
          </p:cNvSpPr>
          <p:nvPr>
            <p:ph/>
          </p:nvPr>
        </p:nvSpPr>
        <p:spPr>
          <a:xfrm>
            <a:off x="50400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51" name="PlaceHolder 3"/>
          <p:cNvSpPr>
            <a:spLocks noGrp="1"/>
          </p:cNvSpPr>
          <p:nvPr>
            <p:ph/>
          </p:nvPr>
        </p:nvSpPr>
        <p:spPr>
          <a:xfrm>
            <a:off x="515268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52" name="PlaceHolder 4"/>
          <p:cNvSpPr>
            <a:spLocks noGrp="1"/>
          </p:cNvSpPr>
          <p:nvPr>
            <p:ph/>
          </p:nvPr>
        </p:nvSpPr>
        <p:spPr>
          <a:xfrm>
            <a:off x="50400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3" name="PlaceHolder 2"/>
          <p:cNvSpPr>
            <a:spLocks noGrp="1"/>
          </p:cNvSpPr>
          <p:nvPr>
            <p:ph type="subTitle"/>
          </p:nvPr>
        </p:nvSpPr>
        <p:spPr>
          <a:xfrm>
            <a:off x="504000" y="1326600"/>
            <a:ext cx="9072000" cy="3288600"/>
          </a:xfrm>
          <a:prstGeom prst="rect">
            <a:avLst/>
          </a:prstGeom>
          <a:noFill/>
          <a:ln w="0">
            <a:noFill/>
          </a:ln>
        </p:spPr>
        <p:txBody>
          <a:bodyPr lIns="0" tIns="0" rIns="0" bIns="0" anchor="ctr">
            <a:noAutofit/>
          </a:bodyPr>
          <a:lstStyle/>
          <a:p>
            <a:pPr indent="0" algn="ctr">
              <a:buNone/>
            </a:pPr>
            <a:endParaRPr lang="pl-PL" sz="3200" b="0" strike="noStrike" spc="-1">
              <a:solidFill>
                <a:srgbClr val="000000"/>
              </a:solid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54" name="PlaceHolder 2"/>
          <p:cNvSpPr>
            <a:spLocks noGrp="1"/>
          </p:cNvSpPr>
          <p:nvPr>
            <p:ph/>
          </p:nvPr>
        </p:nvSpPr>
        <p:spPr>
          <a:xfrm>
            <a:off x="50400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55" name="PlaceHolder 3"/>
          <p:cNvSpPr>
            <a:spLocks noGrp="1"/>
          </p:cNvSpPr>
          <p:nvPr>
            <p:ph/>
          </p:nvPr>
        </p:nvSpPr>
        <p:spPr>
          <a:xfrm>
            <a:off x="515268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56" name="PlaceHolder 4"/>
          <p:cNvSpPr>
            <a:spLocks noGrp="1"/>
          </p:cNvSpPr>
          <p:nvPr>
            <p:ph/>
          </p:nvPr>
        </p:nvSpPr>
        <p:spPr>
          <a:xfrm>
            <a:off x="515268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58" name="PlaceHolder 2"/>
          <p:cNvSpPr>
            <a:spLocks noGrp="1"/>
          </p:cNvSpPr>
          <p:nvPr>
            <p:ph/>
          </p:nvPr>
        </p:nvSpPr>
        <p:spPr>
          <a:xfrm>
            <a:off x="50400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59" name="PlaceHolder 3"/>
          <p:cNvSpPr>
            <a:spLocks noGrp="1"/>
          </p:cNvSpPr>
          <p:nvPr>
            <p:ph/>
          </p:nvPr>
        </p:nvSpPr>
        <p:spPr>
          <a:xfrm>
            <a:off x="515268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60" name="PlaceHolder 4"/>
          <p:cNvSpPr>
            <a:spLocks noGrp="1"/>
          </p:cNvSpPr>
          <p:nvPr>
            <p:ph/>
          </p:nvPr>
        </p:nvSpPr>
        <p:spPr>
          <a:xfrm>
            <a:off x="504000" y="3044520"/>
            <a:ext cx="907200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62" name="PlaceHolder 2"/>
          <p:cNvSpPr>
            <a:spLocks noGrp="1"/>
          </p:cNvSpPr>
          <p:nvPr>
            <p:ph/>
          </p:nvPr>
        </p:nvSpPr>
        <p:spPr>
          <a:xfrm>
            <a:off x="504000" y="1326600"/>
            <a:ext cx="907200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63" name="PlaceHolder 3"/>
          <p:cNvSpPr>
            <a:spLocks noGrp="1"/>
          </p:cNvSpPr>
          <p:nvPr>
            <p:ph/>
          </p:nvPr>
        </p:nvSpPr>
        <p:spPr>
          <a:xfrm>
            <a:off x="504000" y="3044520"/>
            <a:ext cx="907200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65" name="PlaceHolder 2"/>
          <p:cNvSpPr>
            <a:spLocks noGrp="1"/>
          </p:cNvSpPr>
          <p:nvPr>
            <p:ph/>
          </p:nvPr>
        </p:nvSpPr>
        <p:spPr>
          <a:xfrm>
            <a:off x="50400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66" name="PlaceHolder 3"/>
          <p:cNvSpPr>
            <a:spLocks noGrp="1"/>
          </p:cNvSpPr>
          <p:nvPr>
            <p:ph/>
          </p:nvPr>
        </p:nvSpPr>
        <p:spPr>
          <a:xfrm>
            <a:off x="515268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67" name="PlaceHolder 4"/>
          <p:cNvSpPr>
            <a:spLocks noGrp="1"/>
          </p:cNvSpPr>
          <p:nvPr>
            <p:ph/>
          </p:nvPr>
        </p:nvSpPr>
        <p:spPr>
          <a:xfrm>
            <a:off x="50400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68" name="PlaceHolder 5"/>
          <p:cNvSpPr>
            <a:spLocks noGrp="1"/>
          </p:cNvSpPr>
          <p:nvPr>
            <p:ph/>
          </p:nvPr>
        </p:nvSpPr>
        <p:spPr>
          <a:xfrm>
            <a:off x="515268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70" name="PlaceHolder 2"/>
          <p:cNvSpPr>
            <a:spLocks noGrp="1"/>
          </p:cNvSpPr>
          <p:nvPr>
            <p:ph/>
          </p:nvPr>
        </p:nvSpPr>
        <p:spPr>
          <a:xfrm>
            <a:off x="504000" y="132660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71" name="PlaceHolder 3"/>
          <p:cNvSpPr>
            <a:spLocks noGrp="1"/>
          </p:cNvSpPr>
          <p:nvPr>
            <p:ph/>
          </p:nvPr>
        </p:nvSpPr>
        <p:spPr>
          <a:xfrm>
            <a:off x="3571560" y="132660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72" name="PlaceHolder 4"/>
          <p:cNvSpPr>
            <a:spLocks noGrp="1"/>
          </p:cNvSpPr>
          <p:nvPr>
            <p:ph/>
          </p:nvPr>
        </p:nvSpPr>
        <p:spPr>
          <a:xfrm>
            <a:off x="6639120" y="132660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73" name="PlaceHolder 5"/>
          <p:cNvSpPr>
            <a:spLocks noGrp="1"/>
          </p:cNvSpPr>
          <p:nvPr>
            <p:ph/>
          </p:nvPr>
        </p:nvSpPr>
        <p:spPr>
          <a:xfrm>
            <a:off x="504000" y="304452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74" name="PlaceHolder 6"/>
          <p:cNvSpPr>
            <a:spLocks noGrp="1"/>
          </p:cNvSpPr>
          <p:nvPr>
            <p:ph/>
          </p:nvPr>
        </p:nvSpPr>
        <p:spPr>
          <a:xfrm>
            <a:off x="3571560" y="304452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75" name="PlaceHolder 7"/>
          <p:cNvSpPr>
            <a:spLocks noGrp="1"/>
          </p:cNvSpPr>
          <p:nvPr>
            <p:ph/>
          </p:nvPr>
        </p:nvSpPr>
        <p:spPr>
          <a:xfrm>
            <a:off x="6639120" y="304452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F3637501-5773-4E43-9466-D8EF84511147}"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84" name="PlaceHolder 2"/>
          <p:cNvSpPr>
            <a:spLocks noGrp="1"/>
          </p:cNvSpPr>
          <p:nvPr>
            <p:ph type="subTitle"/>
          </p:nvPr>
        </p:nvSpPr>
        <p:spPr>
          <a:xfrm>
            <a:off x="504000" y="1326600"/>
            <a:ext cx="9072000" cy="3288600"/>
          </a:xfrm>
          <a:prstGeom prst="rect">
            <a:avLst/>
          </a:prstGeom>
          <a:noFill/>
          <a:ln w="0">
            <a:noFill/>
          </a:ln>
        </p:spPr>
        <p:txBody>
          <a:bodyPr lIns="0" tIns="0" rIns="0" bIns="0" anchor="ctr">
            <a:noAutofit/>
          </a:bodyPr>
          <a:lstStyle/>
          <a:p>
            <a:pPr indent="0" algn="ctr">
              <a:buNone/>
            </a:pPr>
            <a:endParaRPr lang="pl-PL"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361D0E57-1D99-47D8-9939-305F8373A222}"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86" name="PlaceHolder 2"/>
          <p:cNvSpPr>
            <a:spLocks noGrp="1"/>
          </p:cNvSpPr>
          <p:nvPr>
            <p:ph/>
          </p:nvPr>
        </p:nvSpPr>
        <p:spPr>
          <a:xfrm>
            <a:off x="504000" y="1326600"/>
            <a:ext cx="907200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B9268167-D4AE-4805-A1C2-DCD6C6329696}"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88" name="PlaceHolder 2"/>
          <p:cNvSpPr>
            <a:spLocks noGrp="1"/>
          </p:cNvSpPr>
          <p:nvPr>
            <p:ph/>
          </p:nvPr>
        </p:nvSpPr>
        <p:spPr>
          <a:xfrm>
            <a:off x="50400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89" name="PlaceHolder 3"/>
          <p:cNvSpPr>
            <a:spLocks noGrp="1"/>
          </p:cNvSpPr>
          <p:nvPr>
            <p:ph/>
          </p:nvPr>
        </p:nvSpPr>
        <p:spPr>
          <a:xfrm>
            <a:off x="515268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CA1E916B-E399-4FDA-BDF7-FD3BB056BD8B}"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A28E3620-D5D2-4E2D-83A5-B77C7E57D042}"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5" name="PlaceHolder 2"/>
          <p:cNvSpPr>
            <a:spLocks noGrp="1"/>
          </p:cNvSpPr>
          <p:nvPr>
            <p:ph/>
          </p:nvPr>
        </p:nvSpPr>
        <p:spPr>
          <a:xfrm>
            <a:off x="504000" y="1326600"/>
            <a:ext cx="907200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504000" y="2376360"/>
            <a:ext cx="9072360" cy="4390200"/>
          </a:xfrm>
          <a:prstGeom prst="rect">
            <a:avLst/>
          </a:prstGeom>
          <a:noFill/>
          <a:ln w="0">
            <a:noFill/>
          </a:ln>
        </p:spPr>
        <p:txBody>
          <a:bodyPr lIns="0" tIns="0" rIns="0" bIns="0" anchor="ctr">
            <a:noAutofit/>
          </a:bodyPr>
          <a:lstStyle/>
          <a:p>
            <a:pPr algn="ctr"/>
            <a:endParaRPr lang="pl-PL"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2552718F-E416-4E08-B0B9-34FBE04EEDFF}"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93" name="PlaceHolder 2"/>
          <p:cNvSpPr>
            <a:spLocks noGrp="1"/>
          </p:cNvSpPr>
          <p:nvPr>
            <p:ph/>
          </p:nvPr>
        </p:nvSpPr>
        <p:spPr>
          <a:xfrm>
            <a:off x="50400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94" name="PlaceHolder 3"/>
          <p:cNvSpPr>
            <a:spLocks noGrp="1"/>
          </p:cNvSpPr>
          <p:nvPr>
            <p:ph/>
          </p:nvPr>
        </p:nvSpPr>
        <p:spPr>
          <a:xfrm>
            <a:off x="515268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95" name="PlaceHolder 4"/>
          <p:cNvSpPr>
            <a:spLocks noGrp="1"/>
          </p:cNvSpPr>
          <p:nvPr>
            <p:ph/>
          </p:nvPr>
        </p:nvSpPr>
        <p:spPr>
          <a:xfrm>
            <a:off x="50400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D0039DE7-713A-4A01-8519-1743A861FAB6}"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97" name="PlaceHolder 2"/>
          <p:cNvSpPr>
            <a:spLocks noGrp="1"/>
          </p:cNvSpPr>
          <p:nvPr>
            <p:ph/>
          </p:nvPr>
        </p:nvSpPr>
        <p:spPr>
          <a:xfrm>
            <a:off x="50400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98" name="PlaceHolder 3"/>
          <p:cNvSpPr>
            <a:spLocks noGrp="1"/>
          </p:cNvSpPr>
          <p:nvPr>
            <p:ph/>
          </p:nvPr>
        </p:nvSpPr>
        <p:spPr>
          <a:xfrm>
            <a:off x="515268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99" name="PlaceHolder 4"/>
          <p:cNvSpPr>
            <a:spLocks noGrp="1"/>
          </p:cNvSpPr>
          <p:nvPr>
            <p:ph/>
          </p:nvPr>
        </p:nvSpPr>
        <p:spPr>
          <a:xfrm>
            <a:off x="515268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7899FB79-F048-437D-BE54-D996B43503A2}"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101" name="PlaceHolder 2"/>
          <p:cNvSpPr>
            <a:spLocks noGrp="1"/>
          </p:cNvSpPr>
          <p:nvPr>
            <p:ph/>
          </p:nvPr>
        </p:nvSpPr>
        <p:spPr>
          <a:xfrm>
            <a:off x="50400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02" name="PlaceHolder 3"/>
          <p:cNvSpPr>
            <a:spLocks noGrp="1"/>
          </p:cNvSpPr>
          <p:nvPr>
            <p:ph/>
          </p:nvPr>
        </p:nvSpPr>
        <p:spPr>
          <a:xfrm>
            <a:off x="515268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03" name="PlaceHolder 4"/>
          <p:cNvSpPr>
            <a:spLocks noGrp="1"/>
          </p:cNvSpPr>
          <p:nvPr>
            <p:ph/>
          </p:nvPr>
        </p:nvSpPr>
        <p:spPr>
          <a:xfrm>
            <a:off x="504000" y="3044520"/>
            <a:ext cx="907200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7D6F9F46-54DE-4A2E-BA8F-5B6D054C03DC}"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105" name="PlaceHolder 2"/>
          <p:cNvSpPr>
            <a:spLocks noGrp="1"/>
          </p:cNvSpPr>
          <p:nvPr>
            <p:ph/>
          </p:nvPr>
        </p:nvSpPr>
        <p:spPr>
          <a:xfrm>
            <a:off x="504000" y="1326600"/>
            <a:ext cx="907200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06" name="PlaceHolder 3"/>
          <p:cNvSpPr>
            <a:spLocks noGrp="1"/>
          </p:cNvSpPr>
          <p:nvPr>
            <p:ph/>
          </p:nvPr>
        </p:nvSpPr>
        <p:spPr>
          <a:xfrm>
            <a:off x="504000" y="3044520"/>
            <a:ext cx="907200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A9B2FA6C-54A0-495F-94AD-F87F32A16D83}"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108" name="PlaceHolder 2"/>
          <p:cNvSpPr>
            <a:spLocks noGrp="1"/>
          </p:cNvSpPr>
          <p:nvPr>
            <p:ph/>
          </p:nvPr>
        </p:nvSpPr>
        <p:spPr>
          <a:xfrm>
            <a:off x="50400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09" name="PlaceHolder 3"/>
          <p:cNvSpPr>
            <a:spLocks noGrp="1"/>
          </p:cNvSpPr>
          <p:nvPr>
            <p:ph/>
          </p:nvPr>
        </p:nvSpPr>
        <p:spPr>
          <a:xfrm>
            <a:off x="515268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10" name="PlaceHolder 4"/>
          <p:cNvSpPr>
            <a:spLocks noGrp="1"/>
          </p:cNvSpPr>
          <p:nvPr>
            <p:ph/>
          </p:nvPr>
        </p:nvSpPr>
        <p:spPr>
          <a:xfrm>
            <a:off x="50400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11" name="PlaceHolder 5"/>
          <p:cNvSpPr>
            <a:spLocks noGrp="1"/>
          </p:cNvSpPr>
          <p:nvPr>
            <p:ph/>
          </p:nvPr>
        </p:nvSpPr>
        <p:spPr>
          <a:xfrm>
            <a:off x="515268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71C4CBB0-E89D-469A-B2F2-E7AFA7FA70BC}"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113" name="PlaceHolder 2"/>
          <p:cNvSpPr>
            <a:spLocks noGrp="1"/>
          </p:cNvSpPr>
          <p:nvPr>
            <p:ph/>
          </p:nvPr>
        </p:nvSpPr>
        <p:spPr>
          <a:xfrm>
            <a:off x="504000" y="132660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14" name="PlaceHolder 3"/>
          <p:cNvSpPr>
            <a:spLocks noGrp="1"/>
          </p:cNvSpPr>
          <p:nvPr>
            <p:ph/>
          </p:nvPr>
        </p:nvSpPr>
        <p:spPr>
          <a:xfrm>
            <a:off x="3571560" y="132660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15" name="PlaceHolder 4"/>
          <p:cNvSpPr>
            <a:spLocks noGrp="1"/>
          </p:cNvSpPr>
          <p:nvPr>
            <p:ph/>
          </p:nvPr>
        </p:nvSpPr>
        <p:spPr>
          <a:xfrm>
            <a:off x="6639120" y="132660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16" name="PlaceHolder 5"/>
          <p:cNvSpPr>
            <a:spLocks noGrp="1"/>
          </p:cNvSpPr>
          <p:nvPr>
            <p:ph/>
          </p:nvPr>
        </p:nvSpPr>
        <p:spPr>
          <a:xfrm>
            <a:off x="504000" y="304452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17" name="PlaceHolder 6"/>
          <p:cNvSpPr>
            <a:spLocks noGrp="1"/>
          </p:cNvSpPr>
          <p:nvPr>
            <p:ph/>
          </p:nvPr>
        </p:nvSpPr>
        <p:spPr>
          <a:xfrm>
            <a:off x="3571560" y="304452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18" name="PlaceHolder 7"/>
          <p:cNvSpPr>
            <a:spLocks noGrp="1"/>
          </p:cNvSpPr>
          <p:nvPr>
            <p:ph/>
          </p:nvPr>
        </p:nvSpPr>
        <p:spPr>
          <a:xfrm>
            <a:off x="6639120" y="3044520"/>
            <a:ext cx="292104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875C668D-9A1C-4E76-B109-D395D4150821}"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7" name="PlaceHolder 2"/>
          <p:cNvSpPr>
            <a:spLocks noGrp="1"/>
          </p:cNvSpPr>
          <p:nvPr>
            <p:ph/>
          </p:nvPr>
        </p:nvSpPr>
        <p:spPr>
          <a:xfrm>
            <a:off x="50400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8" name="PlaceHolder 3"/>
          <p:cNvSpPr>
            <a:spLocks noGrp="1"/>
          </p:cNvSpPr>
          <p:nvPr>
            <p:ph/>
          </p:nvPr>
        </p:nvSpPr>
        <p:spPr>
          <a:xfrm>
            <a:off x="515268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376360"/>
            <a:ext cx="9072360" cy="4390200"/>
          </a:xfrm>
          <a:prstGeom prst="rect">
            <a:avLst/>
          </a:prstGeom>
          <a:noFill/>
          <a:ln w="0">
            <a:noFill/>
          </a:ln>
        </p:spPr>
        <p:txBody>
          <a:bodyPr lIns="0" tIns="0" rIns="0" bIns="0" anchor="ctr">
            <a:noAutofit/>
          </a:bodyPr>
          <a:lstStyle/>
          <a:p>
            <a:pPr algn="ctr"/>
            <a:endParaRPr lang="pl-PL" sz="32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12" name="PlaceHolder 2"/>
          <p:cNvSpPr>
            <a:spLocks noGrp="1"/>
          </p:cNvSpPr>
          <p:nvPr>
            <p:ph/>
          </p:nvPr>
        </p:nvSpPr>
        <p:spPr>
          <a:xfrm>
            <a:off x="50400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4" name="PlaceHolder 4"/>
          <p:cNvSpPr>
            <a:spLocks noGrp="1"/>
          </p:cNvSpPr>
          <p:nvPr>
            <p:ph/>
          </p:nvPr>
        </p:nvSpPr>
        <p:spPr>
          <a:xfrm>
            <a:off x="50400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16" name="PlaceHolder 2"/>
          <p:cNvSpPr>
            <a:spLocks noGrp="1"/>
          </p:cNvSpPr>
          <p:nvPr>
            <p:ph/>
          </p:nvPr>
        </p:nvSpPr>
        <p:spPr>
          <a:xfrm>
            <a:off x="504000" y="1326600"/>
            <a:ext cx="4426920" cy="328860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7" name="PlaceHolder 3"/>
          <p:cNvSpPr>
            <a:spLocks noGrp="1"/>
          </p:cNvSpPr>
          <p:nvPr>
            <p:ph/>
          </p:nvPr>
        </p:nvSpPr>
        <p:spPr>
          <a:xfrm>
            <a:off x="515268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18" name="PlaceHolder 4"/>
          <p:cNvSpPr>
            <a:spLocks noGrp="1"/>
          </p:cNvSpPr>
          <p:nvPr>
            <p:ph/>
          </p:nvPr>
        </p:nvSpPr>
        <p:spPr>
          <a:xfrm>
            <a:off x="5152680" y="304452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endParaRPr lang="pl-PL" sz="3300" b="0" strike="noStrike" spc="-1">
              <a:solidFill>
                <a:srgbClr val="000000"/>
              </a:solidFill>
              <a:latin typeface="Times New Roman"/>
            </a:endParaRPr>
          </a:p>
        </p:txBody>
      </p:sp>
      <p:sp>
        <p:nvSpPr>
          <p:cNvPr id="20" name="PlaceHolder 2"/>
          <p:cNvSpPr>
            <a:spLocks noGrp="1"/>
          </p:cNvSpPr>
          <p:nvPr>
            <p:ph/>
          </p:nvPr>
        </p:nvSpPr>
        <p:spPr>
          <a:xfrm>
            <a:off x="50400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21" name="PlaceHolder 3"/>
          <p:cNvSpPr>
            <a:spLocks noGrp="1"/>
          </p:cNvSpPr>
          <p:nvPr>
            <p:ph/>
          </p:nvPr>
        </p:nvSpPr>
        <p:spPr>
          <a:xfrm>
            <a:off x="5152680" y="1326600"/>
            <a:ext cx="442692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
        <p:nvSpPr>
          <p:cNvPr id="22" name="PlaceHolder 4"/>
          <p:cNvSpPr>
            <a:spLocks noGrp="1"/>
          </p:cNvSpPr>
          <p:nvPr>
            <p:ph/>
          </p:nvPr>
        </p:nvSpPr>
        <p:spPr>
          <a:xfrm>
            <a:off x="504000" y="3044520"/>
            <a:ext cx="9072000" cy="1568520"/>
          </a:xfrm>
          <a:prstGeom prst="rect">
            <a:avLst/>
          </a:prstGeom>
          <a:noFill/>
          <a:ln w="0">
            <a:noFill/>
          </a:ln>
        </p:spPr>
        <p:txBody>
          <a:bodyPr lIns="0" tIns="0" rIns="0" bIns="0" anchor="t">
            <a:normAutofit/>
          </a:bodyPr>
          <a:lstStyle/>
          <a:p>
            <a:pPr indent="0" algn="ctr">
              <a:spcAft>
                <a:spcPts val="1057"/>
              </a:spcAft>
              <a:buNone/>
            </a:pPr>
            <a:endParaRPr lang="pl-PL" sz="2400" b="0" strike="noStrike" spc="-1">
              <a:solidFill>
                <a:srgbClr val="000000"/>
              </a:solidFill>
              <a:latin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0920" cy="945720"/>
          </a:xfrm>
          <a:prstGeom prst="rect">
            <a:avLst/>
          </a:prstGeom>
          <a:noFill/>
          <a:ln w="0">
            <a:noFill/>
          </a:ln>
        </p:spPr>
        <p:txBody>
          <a:bodyPr lIns="0" tIns="0" rIns="0" bIns="0" anchor="ctr">
            <a:noAutofit/>
          </a:bodyPr>
          <a:lstStyle/>
          <a:p>
            <a:pPr indent="0" algn="ctr">
              <a:buNone/>
            </a:pPr>
            <a:r>
              <a:rPr lang="pl-PL" sz="4400" b="0" strike="noStrike" spc="-1">
                <a:solidFill>
                  <a:srgbClr val="000000"/>
                </a:solidFill>
                <a:latin typeface="Arial"/>
              </a:rPr>
              <a:t>Kliknij, aby edytować format tekstu tytułu</a:t>
            </a:r>
          </a:p>
        </p:txBody>
      </p:sp>
      <p:sp>
        <p:nvSpPr>
          <p:cNvPr id="3" name="PlaceHolder 2"/>
          <p:cNvSpPr>
            <a:spLocks noGrp="1"/>
          </p:cNvSpPr>
          <p:nvPr>
            <p:ph type="body"/>
          </p:nvPr>
        </p:nvSpPr>
        <p:spPr>
          <a:xfrm>
            <a:off x="504000" y="1326600"/>
            <a:ext cx="9070920" cy="32875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l-PL" sz="3200" b="0" strike="noStrike" spc="-1">
                <a:solidFill>
                  <a:srgbClr val="000000"/>
                </a:solidFill>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solidFill>
                  <a:srgbClr val="000000"/>
                </a:solidFill>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solidFill>
                  <a:srgbClr val="000000"/>
                </a:solidFill>
                <a:latin typeface="Arial"/>
              </a:rPr>
              <a:t>Trzeci poziom konspektu</a:t>
            </a:r>
          </a:p>
          <a:p>
            <a:pPr marL="1728000" lvl="3" indent="-216000">
              <a:spcBef>
                <a:spcPts val="567"/>
              </a:spcBef>
              <a:buClr>
                <a:srgbClr val="000000"/>
              </a:buClr>
              <a:buSzPct val="75000"/>
              <a:buFont typeface="Symbol" charset="2"/>
              <a:buChar char=""/>
            </a:pPr>
            <a:r>
              <a:rPr lang="pl-PL" sz="2000" b="0" strike="noStrike" spc="-1">
                <a:solidFill>
                  <a:srgbClr val="000000"/>
                </a:solidFill>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solidFill>
                  <a:srgbClr val="000000"/>
                </a:solidFill>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solidFill>
                  <a:srgbClr val="000000"/>
                </a:solidFill>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solidFill>
                  <a:srgbClr val="000000"/>
                </a:solidFill>
                <a:latin typeface="Arial"/>
              </a:rPr>
              <a:t>Siódmy poziom konspektu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6080"/>
            <a:ext cx="9072000" cy="946440"/>
          </a:xfrm>
          <a:prstGeom prst="rect">
            <a:avLst/>
          </a:prstGeom>
          <a:noFill/>
          <a:ln w="0">
            <a:noFill/>
          </a:ln>
        </p:spPr>
        <p:txBody>
          <a:bodyPr lIns="0" tIns="0" rIns="0" bIns="0" anchor="ctr">
            <a:noAutofit/>
          </a:bodyPr>
          <a:lstStyle/>
          <a:p>
            <a:pPr indent="0" algn="ctr">
              <a:buNone/>
            </a:pPr>
            <a:r>
              <a:rPr lang="pl-PL" sz="4400" b="0" strike="noStrike" spc="-1">
                <a:solidFill>
                  <a:srgbClr val="000000"/>
                </a:solidFill>
                <a:latin typeface="Arial"/>
              </a:rPr>
              <a:t>Kliknij, aby edytować format tekstu tytułu</a:t>
            </a:r>
          </a:p>
        </p:txBody>
      </p:sp>
      <p:sp>
        <p:nvSpPr>
          <p:cNvPr id="39" name="PlaceHolder 2"/>
          <p:cNvSpPr>
            <a:spLocks noGrp="1"/>
          </p:cNvSpPr>
          <p:nvPr>
            <p:ph type="body"/>
          </p:nvPr>
        </p:nvSpPr>
        <p:spPr>
          <a:xfrm>
            <a:off x="504000" y="1326600"/>
            <a:ext cx="9072000" cy="328860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l-PL" sz="3200" b="0" strike="noStrike" spc="-1">
                <a:solidFill>
                  <a:srgbClr val="000000"/>
                </a:solidFill>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solidFill>
                  <a:srgbClr val="000000"/>
                </a:solidFill>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solidFill>
                  <a:srgbClr val="000000"/>
                </a:solidFill>
                <a:latin typeface="Arial"/>
              </a:rPr>
              <a:t>Trzeci poziom konspektu</a:t>
            </a:r>
          </a:p>
          <a:p>
            <a:pPr marL="1728000" lvl="3" indent="-216000">
              <a:spcBef>
                <a:spcPts val="567"/>
              </a:spcBef>
              <a:buClr>
                <a:srgbClr val="000000"/>
              </a:buClr>
              <a:buSzPct val="75000"/>
              <a:buFont typeface="Symbol" charset="2"/>
              <a:buChar char=""/>
            </a:pPr>
            <a:r>
              <a:rPr lang="pl-PL" sz="2000" b="0" strike="noStrike" spc="-1">
                <a:solidFill>
                  <a:srgbClr val="000000"/>
                </a:solidFill>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solidFill>
                  <a:srgbClr val="000000"/>
                </a:solidFill>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solidFill>
                  <a:srgbClr val="000000"/>
                </a:solidFill>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solidFill>
                  <a:srgbClr val="000000"/>
                </a:solidFill>
                <a:latin typeface="Arial"/>
              </a:rPr>
              <a:t>Siódmy poziom konspektu</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6" name="Obraz 75"/>
          <p:cNvPicPr/>
          <p:nvPr/>
        </p:nvPicPr>
        <p:blipFill>
          <a:blip r:embed="rId14"/>
          <a:stretch/>
        </p:blipFill>
        <p:spPr>
          <a:xfrm>
            <a:off x="0" y="0"/>
            <a:ext cx="10080720" cy="5670720"/>
          </a:xfrm>
          <a:prstGeom prst="rect">
            <a:avLst/>
          </a:prstGeom>
          <a:ln w="0">
            <a:noFill/>
          </a:ln>
        </p:spPr>
      </p:pic>
      <p:sp>
        <p:nvSpPr>
          <p:cNvPr id="77" name="PlaceHolder 1"/>
          <p:cNvSpPr>
            <a:spLocks noGrp="1"/>
          </p:cNvSpPr>
          <p:nvPr>
            <p:ph type="title"/>
          </p:nvPr>
        </p:nvSpPr>
        <p:spPr>
          <a:xfrm>
            <a:off x="504000" y="2376360"/>
            <a:ext cx="9072360" cy="946800"/>
          </a:xfrm>
          <a:prstGeom prst="rect">
            <a:avLst/>
          </a:prstGeom>
          <a:noFill/>
          <a:ln w="0">
            <a:noFill/>
          </a:ln>
        </p:spPr>
        <p:txBody>
          <a:bodyPr lIns="0" tIns="0" rIns="0" bIns="0" anchor="ctr">
            <a:normAutofit/>
          </a:bodyPr>
          <a:lstStyle/>
          <a:p>
            <a:pPr indent="0" algn="ctr">
              <a:buNone/>
            </a:pPr>
            <a:r>
              <a:rPr lang="pl-PL" sz="3300" b="0" strike="noStrike" spc="-1">
                <a:solidFill>
                  <a:srgbClr val="000000"/>
                </a:solidFill>
                <a:latin typeface="Times New Roman"/>
              </a:rPr>
              <a:t>Kliknij, aby edytować format tekstu tytułu</a:t>
            </a:r>
          </a:p>
        </p:txBody>
      </p:sp>
      <p:sp>
        <p:nvSpPr>
          <p:cNvPr id="78" name="pole tekstowe 77"/>
          <p:cNvSpPr txBox="1"/>
          <p:nvPr/>
        </p:nvSpPr>
        <p:spPr>
          <a:xfrm>
            <a:off x="504000" y="3564360"/>
            <a:ext cx="8870760" cy="2883240"/>
          </a:xfrm>
          <a:prstGeom prst="rect">
            <a:avLst/>
          </a:prstGeom>
          <a:noFill/>
          <a:ln w="0">
            <a:noFill/>
          </a:ln>
        </p:spPr>
        <p:txBody>
          <a:bodyPr lIns="90000" tIns="45000" rIns="90000" bIns="45000" anchor="t">
            <a:noAutofit/>
          </a:bodyPr>
          <a:lstStyle/>
          <a:p>
            <a:endParaRPr lang="pl-PL" sz="1800" b="0" strike="noStrike" spc="-1">
              <a:solidFill>
                <a:srgbClr val="000000"/>
              </a:solidFill>
              <a:latin typeface="Arial"/>
            </a:endParaRPr>
          </a:p>
        </p:txBody>
      </p:sp>
      <p:sp>
        <p:nvSpPr>
          <p:cNvPr id="79" name="PlaceHolder 2"/>
          <p:cNvSpPr>
            <a:spLocks noGrp="1"/>
          </p:cNvSpPr>
          <p:nvPr>
            <p:ph type="dt" idx="1"/>
          </p:nvPr>
        </p:nvSpPr>
        <p:spPr>
          <a:xfrm>
            <a:off x="503640" y="5166000"/>
            <a:ext cx="2348280" cy="390960"/>
          </a:xfrm>
          <a:prstGeom prst="rect">
            <a:avLst/>
          </a:prstGeom>
          <a:noFill/>
          <a:ln w="0">
            <a:noFill/>
          </a:ln>
        </p:spPr>
        <p:txBody>
          <a:bodyPr lIns="0" tIns="0" rIns="0" bIns="0" anchor="t">
            <a:noAutofit/>
          </a:bodyPr>
          <a:lstStyle>
            <a:lvl1pPr indent="0">
              <a:buNone/>
              <a:defRPr lang="pl-PL" sz="1400" b="0" strike="noStrike" spc="-1">
                <a:solidFill>
                  <a:srgbClr val="000000"/>
                </a:solidFill>
                <a:latin typeface="Times New Roman"/>
              </a:defRPr>
            </a:lvl1pPr>
          </a:lstStyle>
          <a:p>
            <a:pPr indent="0">
              <a:buNone/>
            </a:pPr>
            <a:r>
              <a:rPr lang="pl-PL" sz="1400" b="0" strike="noStrike" spc="-1">
                <a:solidFill>
                  <a:srgbClr val="000000"/>
                </a:solidFill>
                <a:latin typeface="Times New Roman"/>
              </a:rPr>
              <a:t>&lt;data/godzina&gt;</a:t>
            </a:r>
          </a:p>
        </p:txBody>
      </p:sp>
      <p:sp>
        <p:nvSpPr>
          <p:cNvPr id="80" name="PlaceHolder 3"/>
          <p:cNvSpPr>
            <a:spLocks noGrp="1"/>
          </p:cNvSpPr>
          <p:nvPr>
            <p:ph type="ftr" idx="2"/>
          </p:nvPr>
        </p:nvSpPr>
        <p:spPr>
          <a:xfrm>
            <a:off x="3447000" y="5166000"/>
            <a:ext cx="3195360" cy="390960"/>
          </a:xfrm>
          <a:prstGeom prst="rect">
            <a:avLst/>
          </a:prstGeom>
          <a:noFill/>
          <a:ln w="0">
            <a:noFill/>
          </a:ln>
        </p:spPr>
        <p:txBody>
          <a:bodyPr lIns="0" tIns="0" rIns="0" bIns="0" anchor="t">
            <a:noAutofit/>
          </a:bodyPr>
          <a:lstStyle>
            <a:lvl1pPr indent="0" algn="ctr">
              <a:buNone/>
              <a:defRPr lang="pl-PL" sz="1400" b="0" strike="noStrike" spc="-1">
                <a:solidFill>
                  <a:srgbClr val="000000"/>
                </a:solidFill>
                <a:latin typeface="Times New Roman"/>
              </a:defRPr>
            </a:lvl1pPr>
          </a:lstStyle>
          <a:p>
            <a:pPr indent="0" algn="ctr">
              <a:buNone/>
            </a:pPr>
            <a:r>
              <a:rPr lang="pl-PL" sz="1400" b="0" strike="noStrike" spc="-1">
                <a:solidFill>
                  <a:srgbClr val="000000"/>
                </a:solidFill>
                <a:latin typeface="Times New Roman"/>
              </a:rPr>
              <a:t>&lt;stopka&gt;</a:t>
            </a:r>
          </a:p>
        </p:txBody>
      </p:sp>
      <p:sp>
        <p:nvSpPr>
          <p:cNvPr id="81" name="PlaceHolder 4"/>
          <p:cNvSpPr>
            <a:spLocks noGrp="1"/>
          </p:cNvSpPr>
          <p:nvPr>
            <p:ph type="sldNum" idx="3"/>
          </p:nvPr>
        </p:nvSpPr>
        <p:spPr>
          <a:xfrm>
            <a:off x="7227000" y="5166000"/>
            <a:ext cx="2348280" cy="390960"/>
          </a:xfrm>
          <a:prstGeom prst="rect">
            <a:avLst/>
          </a:prstGeom>
          <a:noFill/>
          <a:ln w="0">
            <a:noFill/>
          </a:ln>
        </p:spPr>
        <p:txBody>
          <a:bodyPr lIns="0" tIns="0" rIns="0" bIns="0" anchor="t">
            <a:noAutofit/>
          </a:bodyPr>
          <a:lstStyle>
            <a:lvl1pPr indent="0" algn="r">
              <a:buNone/>
              <a:defRPr lang="pl-PL" sz="1400" b="0" strike="noStrike" spc="-1">
                <a:solidFill>
                  <a:srgbClr val="000000"/>
                </a:solidFill>
                <a:latin typeface="Times New Roman"/>
              </a:defRPr>
            </a:lvl1pPr>
          </a:lstStyle>
          <a:p>
            <a:pPr indent="0" algn="r">
              <a:buNone/>
            </a:pPr>
            <a:fld id="{B4974537-3151-4224-96CE-1EF9F4732165}" type="slidenum">
              <a:rPr lang="pl-PL" sz="1400" b="0" strike="noStrike" spc="-1">
                <a:solidFill>
                  <a:srgbClr val="000000"/>
                </a:solidFill>
                <a:latin typeface="Times New Roman"/>
              </a:rPr>
              <a:t>‹#›</a:t>
            </a:fld>
            <a:endParaRPr lang="pl-PL" sz="1400" b="0" strike="noStrike" spc="-1">
              <a:solidFill>
                <a:srgbClr val="000000"/>
              </a:solidFill>
              <a:latin typeface="Times New Roman"/>
            </a:endParaRPr>
          </a:p>
        </p:txBody>
      </p:sp>
      <p:sp>
        <p:nvSpPr>
          <p:cNvPr id="82" name="PlaceHolder 5"/>
          <p:cNvSpPr>
            <a:spLocks noGrp="1"/>
          </p:cNvSpPr>
          <p:nvPr>
            <p:ph type="body"/>
          </p:nvPr>
        </p:nvSpPr>
        <p:spPr>
          <a:xfrm>
            <a:off x="504000" y="1326600"/>
            <a:ext cx="9072000" cy="3288600"/>
          </a:xfrm>
          <a:prstGeom prst="rect">
            <a:avLst/>
          </a:prstGeom>
          <a:noFill/>
          <a:ln w="0">
            <a:noFill/>
          </a:ln>
        </p:spPr>
        <p:txBody>
          <a:bodyPr lIns="0" tIns="0" rIns="0" bIns="0" anchor="t">
            <a:normAutofit/>
          </a:bodyPr>
          <a:lstStyle/>
          <a:p>
            <a:pPr marL="432000" indent="0" algn="ctr">
              <a:spcAft>
                <a:spcPts val="1057"/>
              </a:spcAft>
            </a:pPr>
            <a:r>
              <a:rPr lang="pl-PL" sz="2400" b="0" strike="noStrike" spc="-1">
                <a:solidFill>
                  <a:srgbClr val="000000"/>
                </a:solidFill>
                <a:latin typeface="Times New Roman"/>
              </a:rPr>
              <a:t>Kliknij, aby edytować format tekstu konspektu</a:t>
            </a:r>
          </a:p>
          <a:p>
            <a:pPr marL="864000" lvl="1" indent="0" algn="ctr">
              <a:spcAft>
                <a:spcPts val="848"/>
              </a:spcAft>
            </a:pPr>
            <a:r>
              <a:rPr lang="pl-PL" sz="2100" b="0" strike="noStrike" spc="-1">
                <a:solidFill>
                  <a:srgbClr val="000000"/>
                </a:solidFill>
                <a:latin typeface="Times New Roman"/>
              </a:rPr>
              <a:t>Drugi poziom konspektu</a:t>
            </a:r>
          </a:p>
          <a:p>
            <a:pPr marL="1296000" lvl="2" indent="0" algn="ctr">
              <a:spcAft>
                <a:spcPts val="635"/>
              </a:spcAft>
            </a:pPr>
            <a:r>
              <a:rPr lang="pl-PL" sz="1800" b="0" strike="noStrike" spc="-1">
                <a:solidFill>
                  <a:srgbClr val="000000"/>
                </a:solidFill>
                <a:latin typeface="Times New Roman"/>
              </a:rPr>
              <a:t>Trzeci poziom konspektu</a:t>
            </a:r>
          </a:p>
          <a:p>
            <a:pPr marL="1728000" lvl="3" indent="0" algn="ctr">
              <a:spcAft>
                <a:spcPts val="420"/>
              </a:spcAft>
            </a:pPr>
            <a:r>
              <a:rPr lang="pl-PL" sz="1500" b="0" strike="noStrike" spc="-1">
                <a:solidFill>
                  <a:srgbClr val="000000"/>
                </a:solidFill>
                <a:latin typeface="Times New Roman"/>
              </a:rPr>
              <a:t>Czwarty poziom konspektu</a:t>
            </a:r>
          </a:p>
          <a:p>
            <a:pPr marL="2160000" lvl="4" indent="0" algn="ctr">
              <a:spcAft>
                <a:spcPts val="210"/>
              </a:spcAft>
            </a:pPr>
            <a:r>
              <a:rPr lang="pl-PL" sz="1500" b="0" strike="noStrike" spc="-1">
                <a:solidFill>
                  <a:srgbClr val="000000"/>
                </a:solidFill>
                <a:latin typeface="Times New Roman"/>
              </a:rPr>
              <a:t>Piąty poziom konspektu</a:t>
            </a:r>
          </a:p>
          <a:p>
            <a:pPr marL="2592000" lvl="5" indent="0" algn="ctr">
              <a:spcAft>
                <a:spcPts val="210"/>
              </a:spcAft>
            </a:pPr>
            <a:r>
              <a:rPr lang="pl-PL" sz="1500" b="0" strike="noStrike" spc="-1">
                <a:solidFill>
                  <a:srgbClr val="000000"/>
                </a:solidFill>
                <a:latin typeface="Times New Roman"/>
              </a:rPr>
              <a:t>Szósty poziom konspektu</a:t>
            </a:r>
          </a:p>
          <a:p>
            <a:pPr marL="3024000" lvl="6" indent="0" algn="ctr">
              <a:spcAft>
                <a:spcPts val="210"/>
              </a:spcAft>
            </a:pPr>
            <a:r>
              <a:rPr lang="pl-PL" sz="1500" b="0" strike="noStrike" spc="-1">
                <a:solidFill>
                  <a:srgbClr val="000000"/>
                </a:solidFill>
                <a:latin typeface="Times New Roman"/>
              </a:rPr>
              <a:t>Siódmy poziom konspektu</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20"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marL="216000" indent="-215280" algn="ctr">
              <a:lnSpc>
                <a:spcPct val="100000"/>
              </a:lnSpc>
              <a:buClr>
                <a:srgbClr val="000000"/>
              </a:buClr>
              <a:buSzPct val="75000"/>
              <a:buFont typeface="Wingdings" charset="2"/>
              <a:buChar char=""/>
            </a:pPr>
            <a:r>
              <a:rPr lang="pl-PL" sz="6000" b="0" strike="noStrike" spc="-1">
                <a:solidFill>
                  <a:srgbClr val="000000"/>
                </a:solidFill>
                <a:latin typeface="Arial"/>
                <a:ea typeface="DejaVu Sans"/>
              </a:rPr>
              <a:t>Problemy nastolatków: </a:t>
            </a:r>
            <a:r>
              <a:rPr sz="1800"/>
              <a:t/>
            </a:r>
            <a:br>
              <a:rPr sz="1800"/>
            </a:br>
            <a:r>
              <a:rPr lang="pl-PL" sz="6000" b="0" strike="noStrike" spc="-1">
                <a:solidFill>
                  <a:srgbClr val="000000"/>
                </a:solidFill>
                <a:latin typeface="Arial"/>
                <a:ea typeface="DejaVu Sans"/>
              </a:rPr>
              <a:t> depresja, stany lękowe</a:t>
            </a:r>
            <a:endParaRPr lang="pl-PL" sz="60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Kondycja psychiczna młodych ludzi </a:t>
            </a:r>
            <a:endParaRPr lang="pl-PL" sz="4400" b="0" strike="noStrike" spc="-1">
              <a:solidFill>
                <a:srgbClr val="000000"/>
              </a:solidFill>
              <a:latin typeface="Arial"/>
            </a:endParaRPr>
          </a:p>
        </p:txBody>
      </p:sp>
      <p:sp>
        <p:nvSpPr>
          <p:cNvPr id="138"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3333" lnSpcReduction="10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Najczęstsze problemy to zaburzenia lękowe, różnego rodzaju uzależnienia (w których dominują nie tyle uzależnienia od substancji psychoaktywnych, co wzrastające lawinowo uzależnienia behawioralne związane z nadużywaniem nowych technologii), a także samookaleczenia. Szacuje się, że depresja dotyka 2% dzieci i 8% nastolatków</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Kondycja psychiczna młodych ludzi</a:t>
            </a:r>
            <a:endParaRPr lang="pl-PL" sz="4400" b="0" strike="noStrike" spc="-1">
              <a:solidFill>
                <a:srgbClr val="000000"/>
              </a:solidFill>
              <a:latin typeface="Arial"/>
            </a:endParaRPr>
          </a:p>
        </p:txBody>
      </p:sp>
      <p:sp>
        <p:nvSpPr>
          <p:cNvPr id="140"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5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Gwałtownie wzrasta liczba prób samobójczych i samobójstw dokonanych. Profesor Heitzman podaje, że polska młodzież jest na drugim miejscu w Europie pod względem samobójstw dokonanych. I, niestety, jest to problem narastający. U dzieci i nastolatków na jedno samobójstwo dokonane przypada 20 –100 prób samobójczych. Prof. Barbara Remberk, krajowa konsultantka ds. psychiatrii dzieci i młodzieży, twierdzi, że o większości prób samobójczych podejmowanych przez młodych ludzi nikt nie wie.</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Jakie są objawy depresji </a:t>
            </a:r>
            <a:r>
              <a:rPr sz="1800"/>
              <a:t/>
            </a:r>
            <a:br>
              <a:rPr sz="1800"/>
            </a:br>
            <a:r>
              <a:rPr lang="pl-PL" sz="4400" b="0" strike="noStrike" spc="-1">
                <a:solidFill>
                  <a:srgbClr val="000000"/>
                </a:solidFill>
                <a:latin typeface="Arial"/>
                <a:ea typeface="DejaVu Sans"/>
              </a:rPr>
              <a:t>u dzieci i młodzieży?</a:t>
            </a:r>
            <a:endParaRPr lang="pl-PL" sz="4400" b="0" strike="noStrike" spc="-1">
              <a:solidFill>
                <a:srgbClr val="000000"/>
              </a:solidFill>
              <a:latin typeface="Arial"/>
            </a:endParaRPr>
          </a:p>
        </p:txBody>
      </p:sp>
      <p:sp>
        <p:nvSpPr>
          <p:cNvPr id="142"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5000" lnSpcReduction="20000"/>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Zdaniem psychiatry dzieci i młodzieży - Lidii Popek objawy depresji można obserwować już u małych dzieci, choć bywają one mylące – maluchy skarżą się na bóle brzucha, bóle głowy, ich depresja ukrywa się pod postacią objawów somatycznych. Opiekunów może niepokoić brak zainteresowania zabawą, rezygnacja z form spędzania czasu, które zwykle sprawiały radość. Ze względu na zamaskowanie depresji objawami płynącymi z ciała i kojarzącymi się z innymi problemami, do specjalisty psychologa czy psychiatry dzieci trafiają zwykle bardzo późno.</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Jakie są objawy depresji </a:t>
            </a:r>
            <a:r>
              <a:rPr sz="1800"/>
              <a:t/>
            </a:r>
            <a:br>
              <a:rPr sz="1800"/>
            </a:br>
            <a:r>
              <a:rPr lang="pl-PL" sz="4400" b="0" strike="noStrike" spc="-1">
                <a:solidFill>
                  <a:srgbClr val="000000"/>
                </a:solidFill>
                <a:latin typeface="Arial"/>
                <a:ea typeface="DejaVu Sans"/>
              </a:rPr>
              <a:t>u dzieci i młodzieży?</a:t>
            </a:r>
            <a:endParaRPr lang="pl-PL" sz="4400" b="0" strike="noStrike" spc="-1">
              <a:solidFill>
                <a:srgbClr val="000000"/>
              </a:solidFill>
              <a:latin typeface="Arial"/>
            </a:endParaRPr>
          </a:p>
        </p:txBody>
      </p:sp>
      <p:sp>
        <p:nvSpPr>
          <p:cNvPr id="144"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1666"/>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U starszych dzieci depresja również objawia się w sposób „nietypowy”: te w wieku szkolnym stają się drażliwe, szybko się smucą, ich nastrój błyskawicznie się zmienia, a negatywne emocje pozostają w nich na długo. Płacz lub kłótnie mogą wywołać zwykłe prośby o posprzątanie pokoju czy zmianę ubrania. Rodzice są często zdezorientowani. Podobne zachowania można obserwować w szkole: drobna krytyczna uwaga, niepowodzenie w nauce wywołują silne reakcje emocjonalne.</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Jakie są objawy depresji </a:t>
            </a:r>
            <a:r>
              <a:rPr sz="1800"/>
              <a:t/>
            </a:r>
            <a:br>
              <a:rPr sz="1800"/>
            </a:br>
            <a:r>
              <a:rPr lang="pl-PL" sz="4400" b="0" strike="noStrike" spc="-1">
                <a:solidFill>
                  <a:srgbClr val="000000"/>
                </a:solidFill>
                <a:latin typeface="Arial"/>
                <a:ea typeface="DejaVu Sans"/>
              </a:rPr>
              <a:t>u dzieci i młodzieży?</a:t>
            </a:r>
            <a:endParaRPr lang="pl-PL" sz="4400" b="0" strike="noStrike" spc="-1">
              <a:solidFill>
                <a:srgbClr val="000000"/>
              </a:solidFill>
              <a:latin typeface="Arial"/>
            </a:endParaRPr>
          </a:p>
        </p:txBody>
      </p:sp>
      <p:sp>
        <p:nvSpPr>
          <p:cNvPr id="146"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81111"/>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Jednym z pierwszych symptomów mogących świadczyć o pojawieniu się problemu jest zawsze zmiana dynamiki życia, wycofanie się z czynnego udziału w aktywnościach, które do tej pory przynosiły satysfakcję i sprawiały radość, rezygnacja z zajęć pozalekcyjnych itp. Ważne jest, by tego typu zmiany zostały potraktowane właśnie jako sygnał problemów, a nie jako powód do złości i ataku na dziecko.</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spcBef>
                <a:spcPts val="1417"/>
              </a:spcBef>
            </a:pPr>
            <a:r>
              <a:rPr lang="pl-PL" sz="4400" b="0" strike="noStrike" spc="-1">
                <a:solidFill>
                  <a:srgbClr val="000000"/>
                </a:solidFill>
                <a:latin typeface="Arial"/>
                <a:ea typeface="DejaVu Sans"/>
              </a:rPr>
              <a:t>Jakie są objawy depresji </a:t>
            </a:r>
            <a:r>
              <a:rPr sz="1800"/>
              <a:t/>
            </a:r>
            <a:br>
              <a:rPr sz="1800"/>
            </a:br>
            <a:r>
              <a:rPr lang="pl-PL" sz="4400" b="0" strike="noStrike" spc="-1">
                <a:solidFill>
                  <a:srgbClr val="000000"/>
                </a:solidFill>
                <a:latin typeface="Arial"/>
                <a:ea typeface="DejaVu Sans"/>
              </a:rPr>
              <a:t>u dzieci i młodzieży?</a:t>
            </a:r>
            <a:endParaRPr lang="pl-PL" sz="4400" b="0" strike="noStrike" spc="-1">
              <a:solidFill>
                <a:srgbClr val="000000"/>
              </a:solidFill>
              <a:latin typeface="Arial"/>
            </a:endParaRPr>
          </a:p>
        </p:txBody>
      </p:sp>
      <p:sp>
        <p:nvSpPr>
          <p:cNvPr id="148"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1666"/>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Oznaką zwykle wcześnie zauważaną przez dorosłych jest pogorszenie się ocen. Osoby w depresji niemal zawsze skarżą się na spadek koncentracji uwagi, trudności w zapamiętywaniu. Dla młodych, ambitnych ludzi jest to często bardzo bolesna zmiana. Mimo wielu wysiłków, nie osiągają oni wyników na oczekiwanym poziomie, co dodatkowo wpływa na obniżenie nastroju. Gorsze oceny powinny być zawsze przesłanką do rozmowy z nastolatkiem o tym, co może być przyczyną tych trudności.</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spcBef>
                <a:spcPts val="1417"/>
              </a:spcBef>
            </a:pPr>
            <a:r>
              <a:rPr lang="pl-PL" sz="4400" b="0" strike="noStrike" spc="-1">
                <a:solidFill>
                  <a:srgbClr val="000000"/>
                </a:solidFill>
                <a:latin typeface="Arial"/>
                <a:ea typeface="DejaVu Sans"/>
              </a:rPr>
              <a:t>Jakie są objawy depresji </a:t>
            </a:r>
            <a:r>
              <a:rPr sz="1800"/>
              <a:t/>
            </a:r>
            <a:br>
              <a:rPr sz="1800"/>
            </a:br>
            <a:r>
              <a:rPr lang="pl-PL" sz="4400" b="0" strike="noStrike" spc="-1">
                <a:solidFill>
                  <a:srgbClr val="000000"/>
                </a:solidFill>
                <a:latin typeface="Arial"/>
                <a:ea typeface="DejaVu Sans"/>
              </a:rPr>
              <a:t>u dzieci i młodzieży?</a:t>
            </a:r>
            <a:endParaRPr lang="pl-PL" sz="4400" b="0" strike="noStrike" spc="-1">
              <a:solidFill>
                <a:srgbClr val="000000"/>
              </a:solidFill>
              <a:latin typeface="Arial"/>
            </a:endParaRPr>
          </a:p>
        </p:txBody>
      </p:sp>
      <p:sp>
        <p:nvSpPr>
          <p:cNvPr id="150"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3888"/>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Zauważalne są też częste wahania nastroju i nieumiejętność radzenia sobie z emocjami. Dziecko może stać się obojętne na sytuacje, które do tej pory je fascynowały, sprawiały mu radość. Zmiany nastroju mogą wiązać się także z pojawieniem się zbyt silnych reakcji emocjonalnych w stosunku do sytuacji. Na drobne niepowodzenia młody człowiek odpowiada płaczem,mogą pojawiać się wybuchy złości, agresja słowna czy nawet fizyczna.</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spcBef>
                <a:spcPts val="1417"/>
              </a:spcBef>
            </a:pPr>
            <a:r>
              <a:rPr lang="pl-PL" sz="4400" b="0" strike="noStrike" spc="-1">
                <a:solidFill>
                  <a:srgbClr val="000000"/>
                </a:solidFill>
                <a:latin typeface="Arial"/>
                <a:ea typeface="DejaVu Sans"/>
              </a:rPr>
              <a:t>Jakie są objawy depresji </a:t>
            </a:r>
            <a:r>
              <a:rPr sz="1800"/>
              <a:t/>
            </a:r>
            <a:br>
              <a:rPr sz="1800"/>
            </a:br>
            <a:r>
              <a:rPr lang="pl-PL" sz="4400" b="0" strike="noStrike" spc="-1">
                <a:solidFill>
                  <a:srgbClr val="000000"/>
                </a:solidFill>
                <a:latin typeface="Arial"/>
                <a:ea typeface="DejaVu Sans"/>
              </a:rPr>
              <a:t>u dzieci i młodzieży?</a:t>
            </a:r>
            <a:endParaRPr lang="pl-PL" sz="4400" b="0" strike="noStrike" spc="-1">
              <a:solidFill>
                <a:srgbClr val="000000"/>
              </a:solidFill>
              <a:latin typeface="Arial"/>
            </a:endParaRPr>
          </a:p>
        </p:txBody>
      </p:sp>
      <p:sp>
        <p:nvSpPr>
          <p:cNvPr id="152"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8888" lnSpcReduction="10000"/>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Nastolatek z depresją reaguje zniecierpliwieniem lub agresją na wszystko, co odbiega od rutyny i wymaga dodatkowego wysiłku. Zatem depresja to nie tylko wycofanie się, mogą za nią stać również agresywne zachowania modych ludzi.</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spcBef>
                <a:spcPts val="1417"/>
              </a:spcBef>
            </a:pPr>
            <a:r>
              <a:rPr lang="pl-PL" sz="4400" b="0" strike="noStrike" spc="-1">
                <a:solidFill>
                  <a:srgbClr val="000000"/>
                </a:solidFill>
                <a:latin typeface="Arial"/>
                <a:ea typeface="DejaVu Sans"/>
              </a:rPr>
              <a:t>Jakie są objawy depresji </a:t>
            </a:r>
            <a:r>
              <a:rPr sz="1800"/>
              <a:t/>
            </a:r>
            <a:br>
              <a:rPr sz="1800"/>
            </a:br>
            <a:r>
              <a:rPr lang="pl-PL" sz="4400" b="0" strike="noStrike" spc="-1">
                <a:solidFill>
                  <a:srgbClr val="000000"/>
                </a:solidFill>
                <a:latin typeface="Arial"/>
                <a:ea typeface="DejaVu Sans"/>
              </a:rPr>
              <a:t>u dzieci i młodzieży?</a:t>
            </a:r>
            <a:endParaRPr lang="pl-PL" sz="4400" b="0" strike="noStrike" spc="-1">
              <a:solidFill>
                <a:srgbClr val="000000"/>
              </a:solidFill>
              <a:latin typeface="Arial"/>
            </a:endParaRPr>
          </a:p>
        </p:txBody>
      </p:sp>
      <p:sp>
        <p:nvSpPr>
          <p:cNvPr id="154" name="CustomShape 2"/>
          <p:cNvSpPr/>
          <p:nvPr/>
        </p:nvSpPr>
        <p:spPr>
          <a:xfrm>
            <a:off x="559440" y="1662480"/>
            <a:ext cx="9070920" cy="370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68333"/>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Objawem, który często wywołuje niepokój oraz irytację zarówno rodziców, jak i nauczycieli, są powtarzające się spóźnienia lub nieobecności na pierwszych lekcjach. Osoby w depresji znacznie lepiej funkcjonują w drugiej części dnia, natomiast wczesne wstanie z łóżka przekracza ich możliwości. Charakterystyczne są także zaburzenia snu: bezsenność lub nadmierna senność, wczesne wybudzanie się około godziny 4.00 czy 5.00 nad ranem. Warto przy tym pamiętać, że w okresie adolescencji zmniejszone jest wydzielanie hormonu snu – melatoniny. Młodzież zwykle nie czuje się śpiąca do późnych godzin nocnych, co potem skutkuje zmęczeniem w pierwszej połowie dnia. </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spcBef>
                <a:spcPts val="1417"/>
              </a:spcBef>
            </a:pPr>
            <a:r>
              <a:rPr lang="pl-PL" sz="4400" b="0" strike="noStrike" spc="-1">
                <a:solidFill>
                  <a:srgbClr val="000000"/>
                </a:solidFill>
                <a:latin typeface="Arial"/>
                <a:ea typeface="DejaVu Sans"/>
              </a:rPr>
              <a:t>Jakie są objawy depresji </a:t>
            </a:r>
            <a:r>
              <a:rPr sz="1800"/>
              <a:t/>
            </a:r>
            <a:br>
              <a:rPr sz="1800"/>
            </a:br>
            <a:r>
              <a:rPr lang="pl-PL" sz="4400" b="0" strike="noStrike" spc="-1">
                <a:solidFill>
                  <a:srgbClr val="000000"/>
                </a:solidFill>
                <a:latin typeface="Arial"/>
                <a:ea typeface="DejaVu Sans"/>
              </a:rPr>
              <a:t>u dzieci i młodzieży?</a:t>
            </a:r>
            <a:endParaRPr lang="pl-PL" sz="4400" b="0" strike="noStrike" spc="-1">
              <a:solidFill>
                <a:srgbClr val="000000"/>
              </a:solidFill>
              <a:latin typeface="Arial"/>
            </a:endParaRPr>
          </a:p>
        </p:txBody>
      </p:sp>
      <p:sp>
        <p:nvSpPr>
          <p:cNvPr id="156" name="CustomShape 2"/>
          <p:cNvSpPr/>
          <p:nvPr/>
        </p:nvSpPr>
        <p:spPr>
          <a:xfrm>
            <a:off x="566280" y="176292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5000" lnSpcReduction="20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Wśród kryteriów diagnostycznych depresji znajdują się także: obniżenie samooceny, poczucie winy, czucie się bezwartościowym, postrzeganie przyszłych wydarzeń jedynie jako negatywnych. Osoby takie bardzo mocno przeżywają każde, nawet najdrobniejsze, niepowodzenie, na przykład ocena dobra zamiast bardzo dobrej jest traktowana w kategoriach porażki. Charakterystyczne jest niedostrzeganie swoich osiągnięć i wyolbrzymianie niepowodzeń. Ponadto sukcesy są przypisywane przyczynom zewnętrznym, na przykład: „Udało mi się, bo to było łatwe”, a porażki przyczynom wewnętrznym: „Jestem beznadziejna, nic mi się nie udaje”.</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22"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81111"/>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Warto wspomnieć o tym, że problemy współczesnej młodzieży różnią się od tych, z jakimi zmagali się ich rodzice. Choć świat jest inny, na poziomie emocji oraz potrzeb np. poszukiwania swojej tożsamości, świat nastolatka jest podobny do świata rodziców, gdy sami byli nastolatkami. Internet rządzi teraz światem młodych ludzi praktycznie od urodzenia, więc to, co w nim czytają oraz ich wizerunek w social mediach mocno na nich oddziałuje.</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spcBef>
                <a:spcPts val="1417"/>
              </a:spcBef>
            </a:pPr>
            <a:r>
              <a:rPr lang="pl-PL" sz="4400" b="0" strike="noStrike" spc="-1">
                <a:solidFill>
                  <a:srgbClr val="000000"/>
                </a:solidFill>
                <a:latin typeface="Arial"/>
                <a:ea typeface="DejaVu Sans"/>
              </a:rPr>
              <a:t>Jakie są objawy depresji </a:t>
            </a:r>
            <a:r>
              <a:rPr sz="1800"/>
              <a:t/>
            </a:r>
            <a:br>
              <a:rPr sz="1800"/>
            </a:br>
            <a:r>
              <a:rPr lang="pl-PL" sz="4400" b="0" strike="noStrike" spc="-1">
                <a:solidFill>
                  <a:srgbClr val="000000"/>
                </a:solidFill>
                <a:latin typeface="Arial"/>
                <a:ea typeface="DejaVu Sans"/>
              </a:rPr>
              <a:t>u dzieci i młodzieży?</a:t>
            </a:r>
            <a:endParaRPr lang="pl-PL" sz="4400" b="0" strike="noStrike" spc="-1">
              <a:solidFill>
                <a:srgbClr val="000000"/>
              </a:solidFill>
              <a:latin typeface="Arial"/>
            </a:endParaRPr>
          </a:p>
        </p:txBody>
      </p:sp>
      <p:sp>
        <p:nvSpPr>
          <p:cNvPr id="158" name="CustomShape 2"/>
          <p:cNvSpPr/>
          <p:nvPr/>
        </p:nvSpPr>
        <p:spPr>
          <a:xfrm>
            <a:off x="628560" y="171468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64999" lnSpcReduction="10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Taki sposób postrzegania rzeczywistości powoduje, że osoby depresyjne odbierają sobie szansę na pozytywne lub choćby bardziej realistyczne spojrzenie na rzeczywistość. W rozmowie nastolatek często obwinia się za niepowodzenia, a nawet problemy innych. Opisuje siebie jako nieudacznika, osobę przegraną, która straciła swoją szansę w życiu i którą już nic dobrego nie spotka. W takim momencie często pojawiają się myśli samobójcze lub samookaleczenia. Autoagresja – polegająca zwykle na nacinaniu skóry w niewidocznych dla innych miejscach, takich jak uda, brzuch i biodra – służy temu, by osoba cierpiąca zamiast dotkliwej pustki mogła „coś poczuć” albo by zastąpić ból psychiczny bólem fizycznym.</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60"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3333"/>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Długofalowe badania prowadzone w Polsce pokazują, że u młodych ludzi cierpiących na depresję mniejsze jest nasilenie objawów lęku i smutku na rzecz zachowań autodestrukcyjnych, szczególnie u dziewcząt. Częste są ucieczki z domu, wagarowanie, zachowania antyspołeczne, które do tej pory nie były wiązane z depresją. </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62"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6666" lnSpcReduction="10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Diagnoza jest szczególnie trudna, ponieważ część objawów depresji (wycofanie się z aktywności, utrata zainteresowań, problemy ze snem, brak motywacji do działania) to zachowania pojawiające się u większości nastolatków, wynikające ze specyfiki okresu dorastania. </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64" name="CustomShape 2"/>
          <p:cNvSpPr/>
          <p:nvPr/>
        </p:nvSpPr>
        <p:spPr>
          <a:xfrm>
            <a:off x="504000" y="141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5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Często zauważenie objawów jest trudne. Można powiedzieć, że depresja to choroba podstępna. Lucyna Kucińska, członkini PTS, mówi, że gdyby choroba ta od razu ścięła z nóg nastolatka, z pewnością rodzice reagowaliby natychmiast. Ale depresja nie uderza nagle, jednego dnia. Ta choroba funkcjonowanie nastolatków pogarsza małymi krokami przez wiele miesięcy. Zmiany w zachowaniu i aktywności dziecka są powolne. I dlatego dorośli „przyzwyczajają się" do tego gorszego stanu dziecka. </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66"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81111" lnSpcReduction="10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Ciekawą koncepcję przyczyn depresji młodych ludzi przedstawia psycholog i psychoterapeuta Wojciech Eichelberger. Podaje on 10 przyczyn depresji u młodych ludzi:</a:t>
            </a:r>
            <a:endParaRPr lang="pl-PL" sz="32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1. Opresyjny i anachroniczny system szkolny.</a:t>
            </a:r>
            <a:endParaRPr lang="pl-PL" sz="32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2. Deficyt otwartego, szczerego i wolnego od presji kontaktu z przepracowanymi oraz przemęczonymi lub/i uzależnionymi od czegoś rodzicami.</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68"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5000" lnSpcReduction="10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3. Deficyt bezpośrednich, przyjacielskich, kooperacyjnych, wolnych od presji, współzawodnictwa, lansu i ryzyka hejtu kontaktów z rówieśnikami.</a:t>
            </a:r>
            <a:endParaRPr lang="pl-PL" sz="32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4. Deficyt ruchu w czasie pobytu w szkole w połączeniu z silnym stresem szkolnym i złą jakością powietrza w klasach. Czyli młody człowiek ma za mało okazji do odreagowania napięcia stresowego ruchem (zakaz biegania, a nawet szybkiego chodzenia na przerwach, zakaz wychodzenia z budynku). Za mało lekcji WF.</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70"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5000" lnSpcReduction="10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5. Deficyt energii życiowej spowodowany nadmiarem zadań i pracy, brakiem czasu wolnego, złym powietrzem, nieodpowiednią dietą, bezruchem w czasie wolnym, zbyt późnym chodzeniem spać itd.</a:t>
            </a:r>
            <a:endParaRPr lang="pl-PL" sz="32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6. Deficyt rekreacyjnego kontaktu z przyrodą.</a:t>
            </a:r>
            <a:endParaRPr lang="pl-PL" sz="32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7. Chciwość, hipokryzja, agresja i bezradność dorosłych. Deficyt autorytetów, światłych przywódców i pozytywnych wzorców osobowych. W sumie: utrata zaufania i wiary w dorosłych.</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72"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5000" lnSpcReduction="10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8. Rozczarowanie pieniądzem i konsumpcją jako źródłem sensu życia i jego treścią.</a:t>
            </a:r>
            <a:endParaRPr lang="pl-PL" sz="32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9. Kumulacja poczucia zagrożenia spowodowanego – zafałszowanym przez popularne media i część polityków – obrazem świata jako teatru terroru, morderstw, gwałtów, przemocy, perwersji, wojen i katastrof, plus realna groźba katastrofy klimatycznej.</a:t>
            </a:r>
            <a:endParaRPr lang="pl-PL" sz="32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10. Brak zachęcającego, optymistycznego wyobrażenia przyszłości i wzorca dorosłości.</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Rodzicu:</a:t>
            </a:r>
            <a:endParaRPr lang="pl-PL" sz="4400" b="0" strike="noStrike" spc="-1">
              <a:solidFill>
                <a:srgbClr val="000000"/>
              </a:solidFill>
              <a:latin typeface="Arial"/>
            </a:endParaRPr>
          </a:p>
        </p:txBody>
      </p:sp>
      <p:sp>
        <p:nvSpPr>
          <p:cNvPr id="174"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5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Zaakceptuj swoje dziecko takim, jakie jest. Nie oczekuj, że będzie dobre ze wszystkiego, w ogóle nie oczekuj, że będzie dobre. Niech wywiązuje się ze swoich obowiązków, niech poszukuje swojej pasji, bo to ona, a nie oceny, będzie twoją latorośl nakręcać do działania, stanie się motywacją do rozwoju. Pamiętaj, że aktualnie wyznacznikiem sukcesu w dorosłym życiu nie jest encyklopedyczna wiedza zdobywana w szkole, lecz umiejętności komunikacji, pracy w zespole i kreatywność. Ich nie buduje się podczas szkolnego „wyścigu szczurów”.</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l-PL" sz="1800" b="0" strike="noStrike" spc="-1">
              <a:solidFill>
                <a:srgbClr val="000000"/>
              </a:solidFill>
              <a:latin typeface="Arial"/>
            </a:endParaRPr>
          </a:p>
        </p:txBody>
      </p:sp>
      <p:sp>
        <p:nvSpPr>
          <p:cNvPr id="124"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81111"/>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Nie ma nic dziwnego w tym, że czasami nie rozumiesz zachowań zbuntowanego nastolatka.   Identyfikacja problemu Twojego dziecka może być trudna, jednak jest ogromnie potrzebna. To, co może ci w tym pomóc, to przypomnienie sobie siebie i swoich emocji oraz potrzeb, jakie miałeś jako nastolatek. Może nie widać tego na pierwszy rzut oka, ale wsparcie rodzica w tym pełnym sprzeczności i niepewności czasie jest bardzo ważne.</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Depresja i stany lękowe wśród młodzieży</a:t>
            </a:r>
            <a:endParaRPr lang="pl-PL" sz="4400" b="0" strike="noStrike" spc="-1">
              <a:solidFill>
                <a:srgbClr val="000000"/>
              </a:solidFill>
              <a:latin typeface="Arial"/>
            </a:endParaRPr>
          </a:p>
        </p:txBody>
      </p:sp>
      <p:sp>
        <p:nvSpPr>
          <p:cNvPr id="126"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64999"/>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To nieprawda, że depresja czy nerwica to choroby dotykające wyłącznie osoby dorosłe. Mogą na nie cierpieć także nastolatkowie oraz dzieci. Jak rozpoznać, że ze zdrowiem psychicznym Twojego dziecka dzieje się coś niepokojącego? Mogą na to wskazywać takie objawy jak kiepski, dłużej trwający obniżony nastrój, niechęć do aktywności, które wcześniej sprawiały radość, drażliwość, zmiana apetytu, problemy ze snem, zaniedbania w swoim wyglądzie, wycofywanie się z relacji z przyjaciółmi, poczucie beznadziei, lęki, autoagresja np. samookaleczanie, sięganie po używki czy częste bóle brzucha i głowy.</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Depresja i stany lękowe wśród młodzieży</a:t>
            </a:r>
            <a:endParaRPr lang="pl-PL" sz="4400" b="0" strike="noStrike" spc="-1">
              <a:solidFill>
                <a:srgbClr val="000000"/>
              </a:solidFill>
              <a:latin typeface="Arial"/>
            </a:endParaRPr>
          </a:p>
        </p:txBody>
      </p:sp>
      <p:sp>
        <p:nvSpPr>
          <p:cNvPr id="128"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81111" lnSpcReduction="10000"/>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Jeżeli zachowanie nastolatka będzie nas niepokoić, to warto w tym przypadku również zasięgnąć porady psychiatry lub psychoterapeuty. Specjalista przeprowadzi wywiad z dzieckiem oraz w razie potrzeby pokieruje nas na dalsze leczenie. W przypadku zaburzeń psychicznych, niezbędna jest psychoterapia, także rodzinna, czasami potrzebne jest leczenie farmakologiczne, co stwierdza lekarz psychiatra.</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Depresja i stany lękowe wśród młodzieży</a:t>
            </a:r>
            <a:endParaRPr lang="pl-PL" sz="4400" b="0" strike="noStrike" spc="-1">
              <a:solidFill>
                <a:srgbClr val="000000"/>
              </a:solidFill>
              <a:latin typeface="Arial"/>
            </a:endParaRPr>
          </a:p>
        </p:txBody>
      </p:sp>
      <p:sp>
        <p:nvSpPr>
          <p:cNvPr id="130"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58888"/>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Nie ma złotej metody, która uchroniłaby Twoje dziecko przed zaburzeniami psychicznymi. Obojętnie czy nastolatek będzie swoje problemy i stresy odreagowywać nadmiernym jedzeniem, głodzeniem się czy może zachoruje na depresję lub będzie zmagać się ze stanami lękowymi. W każdym z takich przypadków podstawą jest spokojna i otwarta rozmowa. Szczera relacja może stać się kluczem do zdrowia i dobrego samopoczucia. Staraj się podchodzić w otwarty sposób do swojego dziecka i pokaż mu, że może Ci zaufać. Staraj się nie oceniać oraz w żadnym przypadku nie bagatelizuj problemów nastolatka. Stosuj komunikat JA, wyrażaj swoją troskę i chęć wsparcia. Takie podejście sprawi, że dziecko będzie chętnie Ci się zwierzać i dzielić swoimi problemami.</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Jak zapobiec problemom psychicznym nastolatka?</a:t>
            </a:r>
            <a:endParaRPr lang="pl-PL" sz="4400" b="0" strike="noStrike" spc="-1">
              <a:solidFill>
                <a:srgbClr val="000000"/>
              </a:solidFill>
              <a:latin typeface="Arial"/>
            </a:endParaRPr>
          </a:p>
        </p:txBody>
      </p:sp>
      <p:sp>
        <p:nvSpPr>
          <p:cNvPr id="132"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83888"/>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Przed rozmową z nastolatkiem, uspokój swoje emocje, irytacja, złość lub lęk nie pomogą ci zachować spokoju w rozmowie. Postaraj się nie oceniać tylko zrozumieć perspektywę dziecka. Zastanów się również jak ty sam przeżywasz emocje – złość, lęk, smutek. Czy w waszej rodzinie rozmawia się o potrzebach i uczuciach? Jak reaguje się, kiedy ktoś z rodziny przeżywa emocje?</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504000" y="74160"/>
            <a:ext cx="9070920" cy="1249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Jak zapobiec problemom psychicznym nastolatka?</a:t>
            </a:r>
            <a:endParaRPr lang="pl-PL" sz="4400" b="0" strike="noStrike" spc="-1">
              <a:solidFill>
                <a:srgbClr val="000000"/>
              </a:solidFill>
              <a:latin typeface="Arial"/>
            </a:endParaRPr>
          </a:p>
        </p:txBody>
      </p:sp>
      <p:sp>
        <p:nvSpPr>
          <p:cNvPr id="134"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83888"/>
          </a:bodyPr>
          <a:lstStyle/>
          <a:p>
            <a:pPr>
              <a:lnSpc>
                <a:spcPct val="100000"/>
              </a:lnSpc>
              <a:spcBef>
                <a:spcPts val="1417"/>
              </a:spcBef>
            </a:pPr>
            <a:endParaRPr lang="pl-PL" sz="1800" b="0" strike="noStrike" spc="-1">
              <a:solidFill>
                <a:srgbClr val="000000"/>
              </a:solidFill>
              <a:latin typeface="Arial"/>
            </a:endParaRPr>
          </a:p>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Pamiętaj, że nie każde dziwne zachowanie może zwiastować poważne problemy. Zdarza się, że wynika to po prostu z nastoletniego buntu i nie jest wcale objawem choroby. Jednak nie należy lekceważyć żadnych symptomów. Dlatego warto być czujnym i obserwować wszystkie zmiany, które pojawiają się w zachowaniu dziecka.</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CustomShape 1"/>
          <p:cNvSpPr/>
          <p:nvPr/>
        </p:nvSpPr>
        <p:spPr>
          <a:xfrm>
            <a:off x="504000" y="226080"/>
            <a:ext cx="9070920" cy="9457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4400" b="0" strike="noStrike" spc="-1">
                <a:solidFill>
                  <a:srgbClr val="000000"/>
                </a:solidFill>
                <a:latin typeface="Arial"/>
                <a:ea typeface="DejaVu Sans"/>
              </a:rPr>
              <a:t>Kondycja psychiczna młodych ludzi </a:t>
            </a:r>
            <a:endParaRPr lang="pl-PL" sz="4400" b="0" strike="noStrike" spc="-1">
              <a:solidFill>
                <a:srgbClr val="000000"/>
              </a:solidFill>
              <a:latin typeface="Arial"/>
            </a:endParaRPr>
          </a:p>
        </p:txBody>
      </p:sp>
      <p:sp>
        <p:nvSpPr>
          <p:cNvPr id="136" name="CustomShape 2"/>
          <p:cNvSpPr/>
          <p:nvPr/>
        </p:nvSpPr>
        <p:spPr>
          <a:xfrm>
            <a:off x="504000" y="1326600"/>
            <a:ext cx="9070920" cy="32875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81111" lnSpcReduction="10000"/>
          </a:bodyPr>
          <a:lstStyle/>
          <a:p>
            <a:pPr marL="432000" indent="-323280">
              <a:lnSpc>
                <a:spcPct val="100000"/>
              </a:lnSpc>
              <a:spcBef>
                <a:spcPts val="1417"/>
              </a:spcBef>
              <a:buClr>
                <a:srgbClr val="000000"/>
              </a:buClr>
              <a:buSzPct val="45000"/>
              <a:buFont typeface="Wingdings" charset="2"/>
              <a:buChar char=""/>
            </a:pPr>
            <a:r>
              <a:rPr lang="pl-PL" sz="3200" b="0" strike="noStrike" spc="-1">
                <a:solidFill>
                  <a:srgbClr val="000000"/>
                </a:solidFill>
                <a:latin typeface="Arial"/>
                <a:ea typeface="DejaVu Sans"/>
              </a:rPr>
              <a:t>Polskie nastolatki, niestety, coraz częściej nie radzą sobie z problemami, które przed nimi stoją. Statystyki są niepokojące – różne źródła podają, że 10 – 30% osób poniżej 18. roku życia zmaga się z problemami psychicznymi, które wymagają profesjonalnej pomocy. Zdaniem prof. Janusza Heitzmana, wiceprezesa Polskiego Towarzystwa Psychiatrycznego, 30% młodych ludzi wymaga specjalistycznej opieki psychiatrycznej bądź psychologicznej.</a:t>
            </a:r>
            <a:endParaRPr lang="pl-PL"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p15="http://schemas.microsoft.com/office/powerpoint/2012/main" xmlns="">
      <p:transition spd="slow">
        <p:dissolve/>
      </p:transition>
    </mc:Fallback>
  </mc:AlternateContent>
</p:sld>
</file>

<file path=ppt/theme/theme1.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2.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3.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TotalTime>
  <Words>2091</Words>
  <Application>Microsoft Office PowerPoint</Application>
  <PresentationFormat>Niestandardowy</PresentationFormat>
  <Paragraphs>64</Paragraphs>
  <Slides>28</Slides>
  <Notes>0</Notes>
  <HiddenSlides>0</HiddenSlides>
  <MMClips>0</MMClips>
  <ScaleCrop>false</ScaleCrop>
  <HeadingPairs>
    <vt:vector size="6" baseType="variant">
      <vt:variant>
        <vt:lpstr>Używane czcionki</vt:lpstr>
      </vt:variant>
      <vt:variant>
        <vt:i4>5</vt:i4>
      </vt:variant>
      <vt:variant>
        <vt:lpstr>Motyw</vt:lpstr>
      </vt:variant>
      <vt:variant>
        <vt:i4>3</vt:i4>
      </vt:variant>
      <vt:variant>
        <vt:lpstr>Tytuły slajdów</vt:lpstr>
      </vt:variant>
      <vt:variant>
        <vt:i4>28</vt:i4>
      </vt:variant>
    </vt:vector>
  </HeadingPairs>
  <TitlesOfParts>
    <vt:vector size="36" baseType="lpstr">
      <vt:lpstr>Arial</vt:lpstr>
      <vt:lpstr>DejaVu Sans</vt:lpstr>
      <vt:lpstr>Symbol</vt:lpstr>
      <vt:lpstr>Times New Roman</vt:lpstr>
      <vt:lpstr>Wingdings</vt:lpstr>
      <vt:lpstr>Office Theme</vt:lpstr>
      <vt:lpstr>Office Theme</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subject/>
  <dc:creator>User</dc:creator>
  <dc:description/>
  <cp:lastModifiedBy>User</cp:lastModifiedBy>
  <cp:revision>10</cp:revision>
  <dcterms:modified xsi:type="dcterms:W3CDTF">2024-02-19T11:03:35Z</dcterms:modified>
  <dc:language>pl-PL</dc:language>
</cp:coreProperties>
</file>